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412" r:id="rId2"/>
    <p:sldId id="413" r:id="rId3"/>
    <p:sldId id="41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5387" autoAdjust="0"/>
  </p:normalViewPr>
  <p:slideViewPr>
    <p:cSldViewPr>
      <p:cViewPr>
        <p:scale>
          <a:sx n="71" d="100"/>
          <a:sy n="71" d="100"/>
        </p:scale>
        <p:origin x="-44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3E279-A8B0-4E41-A080-E53B4B9913C0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8AD8F-895E-4B16-86DB-8B854F9047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425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28690" y="1601785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1">
          <a:blip r:embed="rId2" cstate="print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7224" y="71414"/>
            <a:ext cx="6643734" cy="71438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A5842-DC1C-4C3A-AE57-E79FFC889E46}" type="datetimeFigureOut">
              <a:rPr lang="ko-KR" altLang="en-US" smtClean="0"/>
              <a:pPr/>
              <a:t>2011-11-03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447F8-3390-4967-B440-78B443EC75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Educational structure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03648" y="1241376"/>
            <a:ext cx="7283152" cy="56166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Formal Education</a:t>
            </a:r>
          </a:p>
          <a:p>
            <a:r>
              <a:rPr lang="en-US" altLang="ko-KR" dirty="0" smtClean="0"/>
              <a:t>Pre-school</a:t>
            </a:r>
          </a:p>
          <a:p>
            <a:r>
              <a:rPr lang="en-US" altLang="ko-KR" dirty="0" smtClean="0"/>
              <a:t>Kindergarten</a:t>
            </a:r>
          </a:p>
          <a:p>
            <a:r>
              <a:rPr lang="en-US" altLang="ko-KR" dirty="0" smtClean="0"/>
              <a:t>Primary school</a:t>
            </a:r>
          </a:p>
          <a:p>
            <a:r>
              <a:rPr lang="en-US" altLang="ko-KR" dirty="0" smtClean="0"/>
              <a:t>Low secondary school</a:t>
            </a:r>
          </a:p>
          <a:p>
            <a:r>
              <a:rPr lang="en-US" altLang="ko-KR" dirty="0" smtClean="0"/>
              <a:t>High secondary school</a:t>
            </a:r>
          </a:p>
          <a:p>
            <a:r>
              <a:rPr lang="en-US" altLang="ko-KR" dirty="0" smtClean="0"/>
              <a:t>Higher education</a:t>
            </a:r>
          </a:p>
          <a:p>
            <a:pPr lvl="1"/>
            <a:r>
              <a:rPr lang="en-US" altLang="ko-KR" dirty="0" smtClean="0"/>
              <a:t>Two (3) year college</a:t>
            </a:r>
          </a:p>
          <a:p>
            <a:pPr lvl="1"/>
            <a:r>
              <a:rPr lang="en-US" altLang="ko-KR" dirty="0" smtClean="0"/>
              <a:t>Four year university</a:t>
            </a:r>
          </a:p>
          <a:p>
            <a:pPr lvl="1"/>
            <a:r>
              <a:rPr lang="en-US" altLang="ko-KR" dirty="0" smtClean="0"/>
              <a:t>Graduate school</a:t>
            </a:r>
          </a:p>
          <a:p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Informal/formal Education</a:t>
            </a:r>
          </a:p>
          <a:p>
            <a:r>
              <a:rPr lang="en-US" altLang="ko-KR" dirty="0" smtClean="0"/>
              <a:t>Vocational school</a:t>
            </a:r>
          </a:p>
          <a:p>
            <a:r>
              <a:rPr lang="en-US" altLang="ko-KR" dirty="0" smtClean="0"/>
              <a:t>Alternate school</a:t>
            </a:r>
          </a:p>
          <a:p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Informal education</a:t>
            </a:r>
          </a:p>
          <a:p>
            <a:r>
              <a:rPr lang="en-US" altLang="ko-KR" dirty="0" smtClean="0"/>
              <a:t>Private tutoring, institutes</a:t>
            </a:r>
          </a:p>
          <a:p>
            <a:r>
              <a:rPr lang="en-US" altLang="ko-KR" dirty="0" smtClean="0"/>
              <a:t>Life long education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8002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08566"/>
              </p:ext>
            </p:extLst>
          </p:nvPr>
        </p:nvGraphicFramePr>
        <p:xfrm>
          <a:off x="323528" y="1124744"/>
          <a:ext cx="8229600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Students (age)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Teachers (qualification)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Pre-school</a:t>
                      </a:r>
                    </a:p>
                    <a:p>
                      <a:r>
                        <a:rPr lang="en-US" altLang="ko-KR" dirty="0" smtClean="0"/>
                        <a:t>Kindergarten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Primary school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Low secondary school</a:t>
                      </a:r>
                    </a:p>
                    <a:p>
                      <a:r>
                        <a:rPr lang="en-US" altLang="ko-KR" dirty="0" smtClean="0"/>
                        <a:t>High secondary school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Higher education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Vocational school</a:t>
                      </a:r>
                    </a:p>
                    <a:p>
                      <a:r>
                        <a:rPr lang="en-US" altLang="ko-KR" dirty="0" smtClean="0"/>
                        <a:t>Life long education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Alternate school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Private tutoring, institutes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55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School Governance for k-12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School management</a:t>
            </a:r>
          </a:p>
          <a:p>
            <a:pPr lvl="1"/>
            <a:r>
              <a:rPr lang="en-US" altLang="ko-KR" dirty="0" smtClean="0"/>
              <a:t>Public/private</a:t>
            </a:r>
          </a:p>
          <a:p>
            <a:r>
              <a:rPr lang="en-US" altLang="ko-KR" dirty="0" smtClean="0"/>
              <a:t>Curriculum</a:t>
            </a:r>
          </a:p>
          <a:p>
            <a:pPr lvl="1"/>
            <a:r>
              <a:rPr lang="en-US" altLang="ko-KR" dirty="0" smtClean="0"/>
              <a:t>National curriculum</a:t>
            </a:r>
          </a:p>
          <a:p>
            <a:pPr lvl="1"/>
            <a:r>
              <a:rPr lang="en-US" altLang="ko-KR" dirty="0" smtClean="0"/>
              <a:t>Core curriculum</a:t>
            </a:r>
          </a:p>
          <a:p>
            <a:r>
              <a:rPr lang="en-US" altLang="ko-KR" dirty="0" smtClean="0"/>
              <a:t>Management</a:t>
            </a:r>
          </a:p>
          <a:p>
            <a:pPr lvl="1"/>
            <a:r>
              <a:rPr lang="en-US" altLang="ko-KR" dirty="0" smtClean="0"/>
              <a:t>Students acceptance</a:t>
            </a:r>
          </a:p>
          <a:p>
            <a:pPr lvl="1"/>
            <a:r>
              <a:rPr lang="en-US" altLang="ko-KR" dirty="0" smtClean="0"/>
              <a:t>Staff/teacher recruitment</a:t>
            </a:r>
          </a:p>
          <a:p>
            <a:pPr lvl="1"/>
            <a:r>
              <a:rPr lang="en-US" altLang="ko-KR" dirty="0" smtClean="0"/>
              <a:t>School size</a:t>
            </a:r>
          </a:p>
          <a:p>
            <a:pPr lvl="1"/>
            <a:r>
              <a:rPr lang="en-US" altLang="ko-KR" dirty="0" smtClean="0"/>
              <a:t>Teacher salary</a:t>
            </a:r>
          </a:p>
          <a:p>
            <a:pPr lvl="1"/>
            <a:r>
              <a:rPr lang="en-US" altLang="ko-KR" dirty="0" smtClean="0"/>
              <a:t>School management (regulations – uniform, school bus, class size, school facilities, </a:t>
            </a:r>
            <a:r>
              <a:rPr lang="en-US" altLang="ko-KR" dirty="0" err="1" smtClean="0"/>
              <a:t>etc</a:t>
            </a:r>
            <a:r>
              <a:rPr lang="en-US" altLang="ko-KR" dirty="0" smtClean="0"/>
              <a:t>)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5784215"/>
      </p:ext>
    </p:extLst>
  </p:cSld>
  <p:clrMapOvr>
    <a:masterClrMapping/>
  </p:clrMapOvr>
</p:sld>
</file>

<file path=ppt/theme/theme1.xml><?xml version="1.0" encoding="utf-8"?>
<a:theme xmlns:a="http://schemas.openxmlformats.org/drawingml/2006/main" name="테마충북대">
  <a:themeElements>
    <a:clrScheme name="대장간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2234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테마충북대</Template>
  <TotalTime>3759</TotalTime>
  <Words>112</Words>
  <Application>Microsoft Office PowerPoint</Application>
  <PresentationFormat>화면 슬라이드 쇼(4:3)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테마충북대</vt:lpstr>
      <vt:lpstr>Educational structure</vt:lpstr>
      <vt:lpstr>PowerPoint 프레젠테이션</vt:lpstr>
      <vt:lpstr>School Governance for k-12</vt:lpstr>
    </vt:vector>
  </TitlesOfParts>
  <Company>www.x6x8.com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학습의 실제성 향상에 기반한  차세대 e-러닝 모델 개발 연구 Smartlearning</dc:title>
  <dc:creator>遐想 2.0</dc:creator>
  <cp:lastModifiedBy>Comedu</cp:lastModifiedBy>
  <cp:revision>203</cp:revision>
  <dcterms:created xsi:type="dcterms:W3CDTF">2011-01-20T13:23:33Z</dcterms:created>
  <dcterms:modified xsi:type="dcterms:W3CDTF">2011-11-02T23:13:44Z</dcterms:modified>
</cp:coreProperties>
</file>